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2" r:id="rId7"/>
    <p:sldId id="273" r:id="rId8"/>
    <p:sldId id="274" r:id="rId9"/>
    <p:sldId id="275" r:id="rId10"/>
    <p:sldId id="261" r:id="rId11"/>
    <p:sldId id="259" r:id="rId12"/>
    <p:sldId id="262" r:id="rId13"/>
    <p:sldId id="263" r:id="rId14"/>
    <p:sldId id="276" r:id="rId15"/>
    <p:sldId id="27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6FE4A-1F77-4DC3-AB83-2F44F0DDC834}" v="2" dt="2024-12-03T12:29:26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Teslak-Larsen" userId="e66f4aae-1a6a-4b16-b273-3cb09526e337" providerId="ADAL" clId="{4D06FE4A-1F77-4DC3-AB83-2F44F0DDC834}"/>
    <pc:docChg chg="custSel addSld delSld modSld sldOrd">
      <pc:chgData name="Jesper Teslak-Larsen" userId="e66f4aae-1a6a-4b16-b273-3cb09526e337" providerId="ADAL" clId="{4D06FE4A-1F77-4DC3-AB83-2F44F0DDC834}" dt="2024-12-03T13:50:12.124" v="840" actId="20577"/>
      <pc:docMkLst>
        <pc:docMk/>
      </pc:docMkLst>
      <pc:sldChg chg="del ord">
        <pc:chgData name="Jesper Teslak-Larsen" userId="e66f4aae-1a6a-4b16-b273-3cb09526e337" providerId="ADAL" clId="{4D06FE4A-1F77-4DC3-AB83-2F44F0DDC834}" dt="2024-12-03T12:49:41.908" v="255" actId="2696"/>
        <pc:sldMkLst>
          <pc:docMk/>
          <pc:sldMk cId="1610766697" sldId="257"/>
        </pc:sldMkLst>
      </pc:sldChg>
      <pc:sldChg chg="del">
        <pc:chgData name="Jesper Teslak-Larsen" userId="e66f4aae-1a6a-4b16-b273-3cb09526e337" providerId="ADAL" clId="{4D06FE4A-1F77-4DC3-AB83-2F44F0DDC834}" dt="2024-12-03T13:22:01.149" v="497" actId="2696"/>
        <pc:sldMkLst>
          <pc:docMk/>
          <pc:sldMk cId="896938423" sldId="258"/>
        </pc:sldMkLst>
      </pc:sldChg>
      <pc:sldChg chg="addSp delSp modSp mod">
        <pc:chgData name="Jesper Teslak-Larsen" userId="e66f4aae-1a6a-4b16-b273-3cb09526e337" providerId="ADAL" clId="{4D06FE4A-1F77-4DC3-AB83-2F44F0DDC834}" dt="2024-12-03T13:50:12.124" v="840" actId="20577"/>
        <pc:sldMkLst>
          <pc:docMk/>
          <pc:sldMk cId="1583156320" sldId="259"/>
        </pc:sldMkLst>
        <pc:spChg chg="mod">
          <ac:chgData name="Jesper Teslak-Larsen" userId="e66f4aae-1a6a-4b16-b273-3cb09526e337" providerId="ADAL" clId="{4D06FE4A-1F77-4DC3-AB83-2F44F0DDC834}" dt="2024-12-03T13:50:12.124" v="840" actId="20577"/>
          <ac:spMkLst>
            <pc:docMk/>
            <pc:sldMk cId="1583156320" sldId="259"/>
            <ac:spMk id="2" creationId="{FFAEED6A-1032-FF94-258B-380249E78B6B}"/>
          </ac:spMkLst>
        </pc:spChg>
        <pc:picChg chg="add del mod">
          <ac:chgData name="Jesper Teslak-Larsen" userId="e66f4aae-1a6a-4b16-b273-3cb09526e337" providerId="ADAL" clId="{4D06FE4A-1F77-4DC3-AB83-2F44F0DDC834}" dt="2024-12-03T13:22:27.887" v="499" actId="478"/>
          <ac:picMkLst>
            <pc:docMk/>
            <pc:sldMk cId="1583156320" sldId="259"/>
            <ac:picMk id="4" creationId="{AA9F7F34-9B54-D607-AD76-3A9D46227A86}"/>
          </ac:picMkLst>
        </pc:picChg>
        <pc:picChg chg="add mod">
          <ac:chgData name="Jesper Teslak-Larsen" userId="e66f4aae-1a6a-4b16-b273-3cb09526e337" providerId="ADAL" clId="{4D06FE4A-1F77-4DC3-AB83-2F44F0DDC834}" dt="2024-12-03T13:24:09.898" v="571" actId="14100"/>
          <ac:picMkLst>
            <pc:docMk/>
            <pc:sldMk cId="1583156320" sldId="259"/>
            <ac:picMk id="6" creationId="{265421DC-141A-5427-D7D7-B0369233F6B9}"/>
          </ac:picMkLst>
        </pc:picChg>
        <pc:picChg chg="add mod">
          <ac:chgData name="Jesper Teslak-Larsen" userId="e66f4aae-1a6a-4b16-b273-3cb09526e337" providerId="ADAL" clId="{4D06FE4A-1F77-4DC3-AB83-2F44F0DDC834}" dt="2024-12-03T13:24:18.163" v="572" actId="1076"/>
          <ac:picMkLst>
            <pc:docMk/>
            <pc:sldMk cId="1583156320" sldId="259"/>
            <ac:picMk id="10" creationId="{C8773F2D-8EE7-B78F-FB2D-89BEFB230449}"/>
          </ac:picMkLst>
        </pc:picChg>
        <pc:cxnChg chg="add mod">
          <ac:chgData name="Jesper Teslak-Larsen" userId="e66f4aae-1a6a-4b16-b273-3cb09526e337" providerId="ADAL" clId="{4D06FE4A-1F77-4DC3-AB83-2F44F0DDC834}" dt="2024-12-03T13:24:34.984" v="574" actId="1076"/>
          <ac:cxnSpMkLst>
            <pc:docMk/>
            <pc:sldMk cId="1583156320" sldId="259"/>
            <ac:cxnSpMk id="8" creationId="{7CF57CA8-78BC-BE6F-EA40-6037B41F64FE}"/>
          </ac:cxnSpMkLst>
        </pc:cxnChg>
        <pc:cxnChg chg="add">
          <ac:chgData name="Jesper Teslak-Larsen" userId="e66f4aae-1a6a-4b16-b273-3cb09526e337" providerId="ADAL" clId="{4D06FE4A-1F77-4DC3-AB83-2F44F0DDC834}" dt="2024-12-03T13:24:24.659" v="573" actId="11529"/>
          <ac:cxnSpMkLst>
            <pc:docMk/>
            <pc:sldMk cId="1583156320" sldId="259"/>
            <ac:cxnSpMk id="12" creationId="{49BC8D96-3482-EF2C-1AA5-1EDF6E3CDAED}"/>
          </ac:cxnSpMkLst>
        </pc:cxnChg>
      </pc:sldChg>
      <pc:sldChg chg="addSp delSp modSp mod ord">
        <pc:chgData name="Jesper Teslak-Larsen" userId="e66f4aae-1a6a-4b16-b273-3cb09526e337" providerId="ADAL" clId="{4D06FE4A-1F77-4DC3-AB83-2F44F0DDC834}" dt="2024-12-03T13:02:29.702" v="457" actId="14100"/>
        <pc:sldMkLst>
          <pc:docMk/>
          <pc:sldMk cId="506703749" sldId="261"/>
        </pc:sldMkLst>
        <pc:spChg chg="add del mod">
          <ac:chgData name="Jesper Teslak-Larsen" userId="e66f4aae-1a6a-4b16-b273-3cb09526e337" providerId="ADAL" clId="{4D06FE4A-1F77-4DC3-AB83-2F44F0DDC834}" dt="2024-12-03T13:02:08.613" v="450" actId="478"/>
          <ac:spMkLst>
            <pc:docMk/>
            <pc:sldMk cId="506703749" sldId="261"/>
            <ac:spMk id="5" creationId="{17CF2ABD-0084-D90D-3E85-4EBBF9F2F1C9}"/>
          </ac:spMkLst>
        </pc:spChg>
        <pc:picChg chg="del">
          <ac:chgData name="Jesper Teslak-Larsen" userId="e66f4aae-1a6a-4b16-b273-3cb09526e337" providerId="ADAL" clId="{4D06FE4A-1F77-4DC3-AB83-2F44F0DDC834}" dt="2024-12-03T13:02:01.052" v="449" actId="478"/>
          <ac:picMkLst>
            <pc:docMk/>
            <pc:sldMk cId="506703749" sldId="261"/>
            <ac:picMk id="8" creationId="{74A43E90-707C-AA27-36F3-1B76F3002A37}"/>
          </ac:picMkLst>
        </pc:picChg>
        <pc:picChg chg="add mod">
          <ac:chgData name="Jesper Teslak-Larsen" userId="e66f4aae-1a6a-4b16-b273-3cb09526e337" providerId="ADAL" clId="{4D06FE4A-1F77-4DC3-AB83-2F44F0DDC834}" dt="2024-12-03T13:02:29.702" v="457" actId="14100"/>
          <ac:picMkLst>
            <pc:docMk/>
            <pc:sldMk cId="506703749" sldId="261"/>
            <ac:picMk id="9" creationId="{37AD391B-1250-2709-B95A-0E132A284AC1}"/>
          </ac:picMkLst>
        </pc:picChg>
        <pc:cxnChg chg="del">
          <ac:chgData name="Jesper Teslak-Larsen" userId="e66f4aae-1a6a-4b16-b273-3cb09526e337" providerId="ADAL" clId="{4D06FE4A-1F77-4DC3-AB83-2F44F0DDC834}" dt="2024-12-03T13:02:10.882" v="451" actId="478"/>
          <ac:cxnSpMkLst>
            <pc:docMk/>
            <pc:sldMk cId="506703749" sldId="261"/>
            <ac:cxnSpMk id="7" creationId="{D7B2CB5C-A2FB-780E-3624-FDC0A1865FA6}"/>
          </ac:cxnSpMkLst>
        </pc:cxnChg>
      </pc:sldChg>
      <pc:sldChg chg="addSp delSp modSp mod">
        <pc:chgData name="Jesper Teslak-Larsen" userId="e66f4aae-1a6a-4b16-b273-3cb09526e337" providerId="ADAL" clId="{4D06FE4A-1F77-4DC3-AB83-2F44F0DDC834}" dt="2024-12-03T13:34:31.789" v="642" actId="11529"/>
        <pc:sldMkLst>
          <pc:docMk/>
          <pc:sldMk cId="847876216" sldId="262"/>
        </pc:sldMkLst>
        <pc:spChg chg="mod">
          <ac:chgData name="Jesper Teslak-Larsen" userId="e66f4aae-1a6a-4b16-b273-3cb09526e337" providerId="ADAL" clId="{4D06FE4A-1F77-4DC3-AB83-2F44F0DDC834}" dt="2024-12-03T13:34:23.878" v="641" actId="20577"/>
          <ac:spMkLst>
            <pc:docMk/>
            <pc:sldMk cId="847876216" sldId="262"/>
            <ac:spMk id="2" creationId="{59197EAC-08BF-C2B1-B9E7-F8B8EDC99C77}"/>
          </ac:spMkLst>
        </pc:spChg>
        <pc:spChg chg="del">
          <ac:chgData name="Jesper Teslak-Larsen" userId="e66f4aae-1a6a-4b16-b273-3cb09526e337" providerId="ADAL" clId="{4D06FE4A-1F77-4DC3-AB83-2F44F0DDC834}" dt="2024-12-03T13:33:52" v="575" actId="22"/>
          <ac:spMkLst>
            <pc:docMk/>
            <pc:sldMk cId="847876216" sldId="262"/>
            <ac:spMk id="3" creationId="{6011CC86-5672-FBF6-1E00-0993CEF1FAA3}"/>
          </ac:spMkLst>
        </pc:spChg>
        <pc:picChg chg="add mod ord">
          <ac:chgData name="Jesper Teslak-Larsen" userId="e66f4aae-1a6a-4b16-b273-3cb09526e337" providerId="ADAL" clId="{4D06FE4A-1F77-4DC3-AB83-2F44F0DDC834}" dt="2024-12-03T13:33:52" v="575" actId="22"/>
          <ac:picMkLst>
            <pc:docMk/>
            <pc:sldMk cId="847876216" sldId="262"/>
            <ac:picMk id="5" creationId="{4D92EB26-58D9-8643-2BBE-62EF6FF1FE88}"/>
          </ac:picMkLst>
        </pc:picChg>
        <pc:cxnChg chg="add">
          <ac:chgData name="Jesper Teslak-Larsen" userId="e66f4aae-1a6a-4b16-b273-3cb09526e337" providerId="ADAL" clId="{4D06FE4A-1F77-4DC3-AB83-2F44F0DDC834}" dt="2024-12-03T13:34:31.789" v="642" actId="11529"/>
          <ac:cxnSpMkLst>
            <pc:docMk/>
            <pc:sldMk cId="847876216" sldId="262"/>
            <ac:cxnSpMk id="7" creationId="{C967B00B-2872-9885-7960-80D39F12CD20}"/>
          </ac:cxnSpMkLst>
        </pc:cxnChg>
      </pc:sldChg>
      <pc:sldChg chg="addSp delSp modSp mod">
        <pc:chgData name="Jesper Teslak-Larsen" userId="e66f4aae-1a6a-4b16-b273-3cb09526e337" providerId="ADAL" clId="{4D06FE4A-1F77-4DC3-AB83-2F44F0DDC834}" dt="2024-12-03T13:37:45.105" v="750" actId="11529"/>
        <pc:sldMkLst>
          <pc:docMk/>
          <pc:sldMk cId="1475787367" sldId="263"/>
        </pc:sldMkLst>
        <pc:spChg chg="mod">
          <ac:chgData name="Jesper Teslak-Larsen" userId="e66f4aae-1a6a-4b16-b273-3cb09526e337" providerId="ADAL" clId="{4D06FE4A-1F77-4DC3-AB83-2F44F0DDC834}" dt="2024-12-03T13:35:27.522" v="737" actId="20577"/>
          <ac:spMkLst>
            <pc:docMk/>
            <pc:sldMk cId="1475787367" sldId="263"/>
            <ac:spMk id="2" creationId="{20638852-DFE1-7AC0-8138-986F4FECB6BD}"/>
          </ac:spMkLst>
        </pc:spChg>
        <pc:spChg chg="del">
          <ac:chgData name="Jesper Teslak-Larsen" userId="e66f4aae-1a6a-4b16-b273-3cb09526e337" providerId="ADAL" clId="{4D06FE4A-1F77-4DC3-AB83-2F44F0DDC834}" dt="2024-12-03T13:35:48.942" v="738" actId="22"/>
          <ac:spMkLst>
            <pc:docMk/>
            <pc:sldMk cId="1475787367" sldId="263"/>
            <ac:spMk id="3" creationId="{D90A5A76-4514-9C5B-91DD-0BCC220B1E88}"/>
          </ac:spMkLst>
        </pc:spChg>
        <pc:picChg chg="add mod ord">
          <ac:chgData name="Jesper Teslak-Larsen" userId="e66f4aae-1a6a-4b16-b273-3cb09526e337" providerId="ADAL" clId="{4D06FE4A-1F77-4DC3-AB83-2F44F0DDC834}" dt="2024-12-03T13:36:26.002" v="743" actId="1076"/>
          <ac:picMkLst>
            <pc:docMk/>
            <pc:sldMk cId="1475787367" sldId="263"/>
            <ac:picMk id="5" creationId="{B28F11F4-7224-A73B-D721-E89C19C7BF2B}"/>
          </ac:picMkLst>
        </pc:picChg>
        <pc:cxnChg chg="add del">
          <ac:chgData name="Jesper Teslak-Larsen" userId="e66f4aae-1a6a-4b16-b273-3cb09526e337" providerId="ADAL" clId="{4D06FE4A-1F77-4DC3-AB83-2F44F0DDC834}" dt="2024-12-03T13:36:29.419" v="744" actId="478"/>
          <ac:cxnSpMkLst>
            <pc:docMk/>
            <pc:sldMk cId="1475787367" sldId="263"/>
            <ac:cxnSpMk id="7" creationId="{F058B26D-3248-0D4D-F94A-99CB1126DAB1}"/>
          </ac:cxnSpMkLst>
        </pc:cxnChg>
        <pc:cxnChg chg="add">
          <ac:chgData name="Jesper Teslak-Larsen" userId="e66f4aae-1a6a-4b16-b273-3cb09526e337" providerId="ADAL" clId="{4D06FE4A-1F77-4DC3-AB83-2F44F0DDC834}" dt="2024-12-03T13:36:35.178" v="745" actId="11529"/>
          <ac:cxnSpMkLst>
            <pc:docMk/>
            <pc:sldMk cId="1475787367" sldId="263"/>
            <ac:cxnSpMk id="9" creationId="{19D7E6DF-1EA9-07D1-1679-91F123CC21F9}"/>
          </ac:cxnSpMkLst>
        </pc:cxnChg>
        <pc:cxnChg chg="add">
          <ac:chgData name="Jesper Teslak-Larsen" userId="e66f4aae-1a6a-4b16-b273-3cb09526e337" providerId="ADAL" clId="{4D06FE4A-1F77-4DC3-AB83-2F44F0DDC834}" dt="2024-12-03T13:36:43.053" v="746" actId="11529"/>
          <ac:cxnSpMkLst>
            <pc:docMk/>
            <pc:sldMk cId="1475787367" sldId="263"/>
            <ac:cxnSpMk id="11" creationId="{3D774B4B-C564-C575-4AC4-59B90EC5979F}"/>
          </ac:cxnSpMkLst>
        </pc:cxnChg>
        <pc:cxnChg chg="add">
          <ac:chgData name="Jesper Teslak-Larsen" userId="e66f4aae-1a6a-4b16-b273-3cb09526e337" providerId="ADAL" clId="{4D06FE4A-1F77-4DC3-AB83-2F44F0DDC834}" dt="2024-12-03T13:37:01.061" v="747" actId="11529"/>
          <ac:cxnSpMkLst>
            <pc:docMk/>
            <pc:sldMk cId="1475787367" sldId="263"/>
            <ac:cxnSpMk id="13" creationId="{832836C9-62FB-3191-0923-A27AC567D9F4}"/>
          </ac:cxnSpMkLst>
        </pc:cxnChg>
        <pc:cxnChg chg="add">
          <ac:chgData name="Jesper Teslak-Larsen" userId="e66f4aae-1a6a-4b16-b273-3cb09526e337" providerId="ADAL" clId="{4D06FE4A-1F77-4DC3-AB83-2F44F0DDC834}" dt="2024-12-03T13:37:07.365" v="748" actId="11529"/>
          <ac:cxnSpMkLst>
            <pc:docMk/>
            <pc:sldMk cId="1475787367" sldId="263"/>
            <ac:cxnSpMk id="15" creationId="{267B5159-1B9D-4EE1-563C-053629C7B78E}"/>
          </ac:cxnSpMkLst>
        </pc:cxnChg>
        <pc:cxnChg chg="add">
          <ac:chgData name="Jesper Teslak-Larsen" userId="e66f4aae-1a6a-4b16-b273-3cb09526e337" providerId="ADAL" clId="{4D06FE4A-1F77-4DC3-AB83-2F44F0DDC834}" dt="2024-12-03T13:37:11.916" v="749" actId="11529"/>
          <ac:cxnSpMkLst>
            <pc:docMk/>
            <pc:sldMk cId="1475787367" sldId="263"/>
            <ac:cxnSpMk id="17" creationId="{29BA7A3A-995E-7749-65D7-629AA19040E7}"/>
          </ac:cxnSpMkLst>
        </pc:cxnChg>
        <pc:cxnChg chg="add">
          <ac:chgData name="Jesper Teslak-Larsen" userId="e66f4aae-1a6a-4b16-b273-3cb09526e337" providerId="ADAL" clId="{4D06FE4A-1F77-4DC3-AB83-2F44F0DDC834}" dt="2024-12-03T13:37:45.105" v="750" actId="11529"/>
          <ac:cxnSpMkLst>
            <pc:docMk/>
            <pc:sldMk cId="1475787367" sldId="263"/>
            <ac:cxnSpMk id="19" creationId="{19C26E10-F09F-8CAC-B48E-7E8230B43275}"/>
          </ac:cxnSpMkLst>
        </pc:cxnChg>
      </pc:sldChg>
      <pc:sldChg chg="new del ord">
        <pc:chgData name="Jesper Teslak-Larsen" userId="e66f4aae-1a6a-4b16-b273-3cb09526e337" providerId="ADAL" clId="{4D06FE4A-1F77-4DC3-AB83-2F44F0DDC834}" dt="2024-12-03T12:28:04.470" v="8" actId="47"/>
        <pc:sldMkLst>
          <pc:docMk/>
          <pc:sldMk cId="651278258" sldId="264"/>
        </pc:sldMkLst>
      </pc:sldChg>
      <pc:sldChg chg="modSp add mod ord">
        <pc:chgData name="Jesper Teslak-Larsen" userId="e66f4aae-1a6a-4b16-b273-3cb09526e337" providerId="ADAL" clId="{4D06FE4A-1F77-4DC3-AB83-2F44F0DDC834}" dt="2024-12-03T12:32:34.532" v="15"/>
        <pc:sldMkLst>
          <pc:docMk/>
          <pc:sldMk cId="1571591393" sldId="265"/>
        </pc:sldMkLst>
        <pc:spChg chg="mod">
          <ac:chgData name="Jesper Teslak-Larsen" userId="e66f4aae-1a6a-4b16-b273-3cb09526e337" providerId="ADAL" clId="{4D06FE4A-1F77-4DC3-AB83-2F44F0DDC834}" dt="2024-12-03T12:32:34.532" v="15"/>
          <ac:spMkLst>
            <pc:docMk/>
            <pc:sldMk cId="1571591393" sldId="265"/>
            <ac:spMk id="3" creationId="{75A3D779-8D91-C5AC-8FBF-329CF5B17CDC}"/>
          </ac:spMkLst>
        </pc:spChg>
      </pc:sldChg>
      <pc:sldChg chg="add">
        <pc:chgData name="Jesper Teslak-Larsen" userId="e66f4aae-1a6a-4b16-b273-3cb09526e337" providerId="ADAL" clId="{4D06FE4A-1F77-4DC3-AB83-2F44F0DDC834}" dt="2024-12-03T12:29:26.037" v="14"/>
        <pc:sldMkLst>
          <pc:docMk/>
          <pc:sldMk cId="1131377026" sldId="271"/>
        </pc:sldMkLst>
      </pc:sldChg>
      <pc:sldChg chg="addSp delSp modSp new mod ord">
        <pc:chgData name="Jesper Teslak-Larsen" userId="e66f4aae-1a6a-4b16-b273-3cb09526e337" providerId="ADAL" clId="{4D06FE4A-1F77-4DC3-AB83-2F44F0DDC834}" dt="2024-12-03T12:36:02.803" v="58" actId="11529"/>
        <pc:sldMkLst>
          <pc:docMk/>
          <pc:sldMk cId="2491834400" sldId="272"/>
        </pc:sldMkLst>
        <pc:spChg chg="mod">
          <ac:chgData name="Jesper Teslak-Larsen" userId="e66f4aae-1a6a-4b16-b273-3cb09526e337" providerId="ADAL" clId="{4D06FE4A-1F77-4DC3-AB83-2F44F0DDC834}" dt="2024-12-03T12:35:55.181" v="57" actId="313"/>
          <ac:spMkLst>
            <pc:docMk/>
            <pc:sldMk cId="2491834400" sldId="272"/>
            <ac:spMk id="2" creationId="{33F7A6F2-DE19-F503-B4AD-397BF7B3EA65}"/>
          </ac:spMkLst>
        </pc:spChg>
        <pc:spChg chg="del">
          <ac:chgData name="Jesper Teslak-Larsen" userId="e66f4aae-1a6a-4b16-b273-3cb09526e337" providerId="ADAL" clId="{4D06FE4A-1F77-4DC3-AB83-2F44F0DDC834}" dt="2024-12-03T12:35:17.599" v="19" actId="22"/>
          <ac:spMkLst>
            <pc:docMk/>
            <pc:sldMk cId="2491834400" sldId="272"/>
            <ac:spMk id="3" creationId="{F21B94DE-880A-7849-24D6-71F75C4F69B8}"/>
          </ac:spMkLst>
        </pc:spChg>
        <pc:picChg chg="add mod ord">
          <ac:chgData name="Jesper Teslak-Larsen" userId="e66f4aae-1a6a-4b16-b273-3cb09526e337" providerId="ADAL" clId="{4D06FE4A-1F77-4DC3-AB83-2F44F0DDC834}" dt="2024-12-03T12:35:17.599" v="19" actId="22"/>
          <ac:picMkLst>
            <pc:docMk/>
            <pc:sldMk cId="2491834400" sldId="272"/>
            <ac:picMk id="5" creationId="{E781920E-77F3-89ED-6C94-51632C238DCC}"/>
          </ac:picMkLst>
        </pc:picChg>
        <pc:cxnChg chg="add">
          <ac:chgData name="Jesper Teslak-Larsen" userId="e66f4aae-1a6a-4b16-b273-3cb09526e337" providerId="ADAL" clId="{4D06FE4A-1F77-4DC3-AB83-2F44F0DDC834}" dt="2024-12-03T12:36:02.803" v="58" actId="11529"/>
          <ac:cxnSpMkLst>
            <pc:docMk/>
            <pc:sldMk cId="2491834400" sldId="272"/>
            <ac:cxnSpMk id="7" creationId="{7D93F5D0-1322-69D4-191C-145DD382C747}"/>
          </ac:cxnSpMkLst>
        </pc:cxnChg>
      </pc:sldChg>
      <pc:sldChg chg="addSp delSp modSp new mod ord">
        <pc:chgData name="Jesper Teslak-Larsen" userId="e66f4aae-1a6a-4b16-b273-3cb09526e337" providerId="ADAL" clId="{4D06FE4A-1F77-4DC3-AB83-2F44F0DDC834}" dt="2024-12-03T12:38:32.251" v="136" actId="11529"/>
        <pc:sldMkLst>
          <pc:docMk/>
          <pc:sldMk cId="3549950655" sldId="273"/>
        </pc:sldMkLst>
        <pc:spChg chg="mod">
          <ac:chgData name="Jesper Teslak-Larsen" userId="e66f4aae-1a6a-4b16-b273-3cb09526e337" providerId="ADAL" clId="{4D06FE4A-1F77-4DC3-AB83-2F44F0DDC834}" dt="2024-12-03T12:38:09.815" v="134" actId="313"/>
          <ac:spMkLst>
            <pc:docMk/>
            <pc:sldMk cId="3549950655" sldId="273"/>
            <ac:spMk id="2" creationId="{72BF2F5F-6A2E-A436-9F7E-1862BB9812A0}"/>
          </ac:spMkLst>
        </pc:spChg>
        <pc:spChg chg="del">
          <ac:chgData name="Jesper Teslak-Larsen" userId="e66f4aae-1a6a-4b16-b273-3cb09526e337" providerId="ADAL" clId="{4D06FE4A-1F77-4DC3-AB83-2F44F0DDC834}" dt="2024-12-03T12:38:22.968" v="135" actId="22"/>
          <ac:spMkLst>
            <pc:docMk/>
            <pc:sldMk cId="3549950655" sldId="273"/>
            <ac:spMk id="3" creationId="{061A1EB9-C12F-4726-16B2-A962E2D2C783}"/>
          </ac:spMkLst>
        </pc:spChg>
        <pc:picChg chg="add mod ord">
          <ac:chgData name="Jesper Teslak-Larsen" userId="e66f4aae-1a6a-4b16-b273-3cb09526e337" providerId="ADAL" clId="{4D06FE4A-1F77-4DC3-AB83-2F44F0DDC834}" dt="2024-12-03T12:38:22.968" v="135" actId="22"/>
          <ac:picMkLst>
            <pc:docMk/>
            <pc:sldMk cId="3549950655" sldId="273"/>
            <ac:picMk id="5" creationId="{33FBCA48-8C22-CA9A-5D7F-E87168880903}"/>
          </ac:picMkLst>
        </pc:picChg>
        <pc:cxnChg chg="add">
          <ac:chgData name="Jesper Teslak-Larsen" userId="e66f4aae-1a6a-4b16-b273-3cb09526e337" providerId="ADAL" clId="{4D06FE4A-1F77-4DC3-AB83-2F44F0DDC834}" dt="2024-12-03T12:38:32.251" v="136" actId="11529"/>
          <ac:cxnSpMkLst>
            <pc:docMk/>
            <pc:sldMk cId="3549950655" sldId="273"/>
            <ac:cxnSpMk id="7" creationId="{B6847965-6DC7-56E2-1A73-38C108DDD9AA}"/>
          </ac:cxnSpMkLst>
        </pc:cxnChg>
      </pc:sldChg>
      <pc:sldChg chg="addSp delSp modSp new mod">
        <pc:chgData name="Jesper Teslak-Larsen" userId="e66f4aae-1a6a-4b16-b273-3cb09526e337" providerId="ADAL" clId="{4D06FE4A-1F77-4DC3-AB83-2F44F0DDC834}" dt="2024-12-03T12:47:37.631" v="254" actId="11529"/>
        <pc:sldMkLst>
          <pc:docMk/>
          <pc:sldMk cId="2953508547" sldId="274"/>
        </pc:sldMkLst>
        <pc:spChg chg="mod">
          <ac:chgData name="Jesper Teslak-Larsen" userId="e66f4aae-1a6a-4b16-b273-3cb09526e337" providerId="ADAL" clId="{4D06FE4A-1F77-4DC3-AB83-2F44F0DDC834}" dt="2024-12-03T12:47:26.388" v="253" actId="20577"/>
          <ac:spMkLst>
            <pc:docMk/>
            <pc:sldMk cId="2953508547" sldId="274"/>
            <ac:spMk id="2" creationId="{0F7FCB80-A8C9-1B26-1FDA-EDC583F554FB}"/>
          </ac:spMkLst>
        </pc:spChg>
        <pc:spChg chg="del">
          <ac:chgData name="Jesper Teslak-Larsen" userId="e66f4aae-1a6a-4b16-b273-3cb09526e337" providerId="ADAL" clId="{4D06FE4A-1F77-4DC3-AB83-2F44F0DDC834}" dt="2024-12-03T12:46:16.991" v="205" actId="22"/>
          <ac:spMkLst>
            <pc:docMk/>
            <pc:sldMk cId="2953508547" sldId="274"/>
            <ac:spMk id="3" creationId="{DAAB6718-1A9D-7AC4-130C-6D2333BC5CE0}"/>
          </ac:spMkLst>
        </pc:spChg>
        <pc:spChg chg="add">
          <ac:chgData name="Jesper Teslak-Larsen" userId="e66f4aae-1a6a-4b16-b273-3cb09526e337" providerId="ADAL" clId="{4D06FE4A-1F77-4DC3-AB83-2F44F0DDC834}" dt="2024-12-03T12:46:42.588" v="229" actId="11529"/>
          <ac:spMkLst>
            <pc:docMk/>
            <pc:sldMk cId="2953508547" sldId="274"/>
            <ac:spMk id="6" creationId="{2BEC5301-3787-E40B-7789-C9DB9556F66B}"/>
          </ac:spMkLst>
        </pc:spChg>
        <pc:picChg chg="add mod ord">
          <ac:chgData name="Jesper Teslak-Larsen" userId="e66f4aae-1a6a-4b16-b273-3cb09526e337" providerId="ADAL" clId="{4D06FE4A-1F77-4DC3-AB83-2F44F0DDC834}" dt="2024-12-03T12:46:19.960" v="206" actId="1076"/>
          <ac:picMkLst>
            <pc:docMk/>
            <pc:sldMk cId="2953508547" sldId="274"/>
            <ac:picMk id="5" creationId="{08213B1D-BBDE-0DF7-B31E-495B3652D4FE}"/>
          </ac:picMkLst>
        </pc:picChg>
        <pc:picChg chg="add mod">
          <ac:chgData name="Jesper Teslak-Larsen" userId="e66f4aae-1a6a-4b16-b273-3cb09526e337" providerId="ADAL" clId="{4D06FE4A-1F77-4DC3-AB83-2F44F0DDC834}" dt="2024-12-03T12:47:12.093" v="232" actId="1076"/>
          <ac:picMkLst>
            <pc:docMk/>
            <pc:sldMk cId="2953508547" sldId="274"/>
            <ac:picMk id="8" creationId="{811197F3-48C8-2E02-1B27-F3490147141D}"/>
          </ac:picMkLst>
        </pc:picChg>
        <pc:cxnChg chg="add">
          <ac:chgData name="Jesper Teslak-Larsen" userId="e66f4aae-1a6a-4b16-b273-3cb09526e337" providerId="ADAL" clId="{4D06FE4A-1F77-4DC3-AB83-2F44F0DDC834}" dt="2024-12-03T12:47:37.631" v="254" actId="11529"/>
          <ac:cxnSpMkLst>
            <pc:docMk/>
            <pc:sldMk cId="2953508547" sldId="274"/>
            <ac:cxnSpMk id="10" creationId="{ADE1D532-2C34-C60C-A0C2-BE009374DC0A}"/>
          </ac:cxnSpMkLst>
        </pc:cxnChg>
      </pc:sldChg>
      <pc:sldChg chg="addSp delSp modSp new mod ord">
        <pc:chgData name="Jesper Teslak-Larsen" userId="e66f4aae-1a6a-4b16-b273-3cb09526e337" providerId="ADAL" clId="{4D06FE4A-1F77-4DC3-AB83-2F44F0DDC834}" dt="2024-12-03T12:53:51.509" v="368" actId="11529"/>
        <pc:sldMkLst>
          <pc:docMk/>
          <pc:sldMk cId="2445051398" sldId="275"/>
        </pc:sldMkLst>
        <pc:spChg chg="mod">
          <ac:chgData name="Jesper Teslak-Larsen" userId="e66f4aae-1a6a-4b16-b273-3cb09526e337" providerId="ADAL" clId="{4D06FE4A-1F77-4DC3-AB83-2F44F0DDC834}" dt="2024-12-03T12:53:40.729" v="367" actId="313"/>
          <ac:spMkLst>
            <pc:docMk/>
            <pc:sldMk cId="2445051398" sldId="275"/>
            <ac:spMk id="2" creationId="{BB2ABD8D-949A-0AA6-3E9A-C955206C998A}"/>
          </ac:spMkLst>
        </pc:spChg>
        <pc:spChg chg="del">
          <ac:chgData name="Jesper Teslak-Larsen" userId="e66f4aae-1a6a-4b16-b273-3cb09526e337" providerId="ADAL" clId="{4D06FE4A-1F77-4DC3-AB83-2F44F0DDC834}" dt="2024-12-03T12:51:01.615" v="323" actId="22"/>
          <ac:spMkLst>
            <pc:docMk/>
            <pc:sldMk cId="2445051398" sldId="275"/>
            <ac:spMk id="3" creationId="{78CA87AA-F86B-EBEE-068B-1BB65F127425}"/>
          </ac:spMkLst>
        </pc:spChg>
        <pc:picChg chg="add mod ord">
          <ac:chgData name="Jesper Teslak-Larsen" userId="e66f4aae-1a6a-4b16-b273-3cb09526e337" providerId="ADAL" clId="{4D06FE4A-1F77-4DC3-AB83-2F44F0DDC834}" dt="2024-12-03T12:51:01.615" v="323" actId="22"/>
          <ac:picMkLst>
            <pc:docMk/>
            <pc:sldMk cId="2445051398" sldId="275"/>
            <ac:picMk id="5" creationId="{15204FAD-88ED-16D8-D9C7-B84537E1021E}"/>
          </ac:picMkLst>
        </pc:picChg>
        <pc:cxnChg chg="add">
          <ac:chgData name="Jesper Teslak-Larsen" userId="e66f4aae-1a6a-4b16-b273-3cb09526e337" providerId="ADAL" clId="{4D06FE4A-1F77-4DC3-AB83-2F44F0DDC834}" dt="2024-12-03T12:53:51.509" v="368" actId="11529"/>
          <ac:cxnSpMkLst>
            <pc:docMk/>
            <pc:sldMk cId="2445051398" sldId="275"/>
            <ac:cxnSpMk id="7" creationId="{7DE67497-61F3-A78A-33BA-EC3C462AFBBB}"/>
          </ac:cxnSpMkLst>
        </pc:cxnChg>
      </pc:sldChg>
      <pc:sldChg chg="addSp delSp modSp new mod ord">
        <pc:chgData name="Jesper Teslak-Larsen" userId="e66f4aae-1a6a-4b16-b273-3cb09526e337" providerId="ADAL" clId="{4D06FE4A-1F77-4DC3-AB83-2F44F0DDC834}" dt="2024-12-03T13:39:25.034" v="832" actId="11529"/>
        <pc:sldMkLst>
          <pc:docMk/>
          <pc:sldMk cId="27419631" sldId="276"/>
        </pc:sldMkLst>
        <pc:spChg chg="mod">
          <ac:chgData name="Jesper Teslak-Larsen" userId="e66f4aae-1a6a-4b16-b273-3cb09526e337" providerId="ADAL" clId="{4D06FE4A-1F77-4DC3-AB83-2F44F0DDC834}" dt="2024-12-03T13:39:01.876" v="829" actId="20577"/>
          <ac:spMkLst>
            <pc:docMk/>
            <pc:sldMk cId="27419631" sldId="276"/>
            <ac:spMk id="2" creationId="{85CB13CC-7EA0-6E45-D8F1-B4078E601700}"/>
          </ac:spMkLst>
        </pc:spChg>
        <pc:spChg chg="del">
          <ac:chgData name="Jesper Teslak-Larsen" userId="e66f4aae-1a6a-4b16-b273-3cb09526e337" providerId="ADAL" clId="{4D06FE4A-1F77-4DC3-AB83-2F44F0DDC834}" dt="2024-12-03T13:38:22.942" v="754" actId="22"/>
          <ac:spMkLst>
            <pc:docMk/>
            <pc:sldMk cId="27419631" sldId="276"/>
            <ac:spMk id="3" creationId="{5ED69053-9B58-0414-1D42-FC2249427C70}"/>
          </ac:spMkLst>
        </pc:spChg>
        <pc:picChg chg="add mod ord">
          <ac:chgData name="Jesper Teslak-Larsen" userId="e66f4aae-1a6a-4b16-b273-3cb09526e337" providerId="ADAL" clId="{4D06FE4A-1F77-4DC3-AB83-2F44F0DDC834}" dt="2024-12-03T13:38:22.942" v="754" actId="22"/>
          <ac:picMkLst>
            <pc:docMk/>
            <pc:sldMk cId="27419631" sldId="276"/>
            <ac:picMk id="5" creationId="{997602D7-ED24-E50B-DEC9-940C285E05A5}"/>
          </ac:picMkLst>
        </pc:picChg>
        <pc:cxnChg chg="add">
          <ac:chgData name="Jesper Teslak-Larsen" userId="e66f4aae-1a6a-4b16-b273-3cb09526e337" providerId="ADAL" clId="{4D06FE4A-1F77-4DC3-AB83-2F44F0DDC834}" dt="2024-12-03T13:39:08.774" v="830" actId="11529"/>
          <ac:cxnSpMkLst>
            <pc:docMk/>
            <pc:sldMk cId="27419631" sldId="276"/>
            <ac:cxnSpMk id="7" creationId="{E0F0BEBE-3492-4EE5-185D-C2D07D584713}"/>
          </ac:cxnSpMkLst>
        </pc:cxnChg>
        <pc:cxnChg chg="add">
          <ac:chgData name="Jesper Teslak-Larsen" userId="e66f4aae-1a6a-4b16-b273-3cb09526e337" providerId="ADAL" clId="{4D06FE4A-1F77-4DC3-AB83-2F44F0DDC834}" dt="2024-12-03T13:39:15.977" v="831" actId="11529"/>
          <ac:cxnSpMkLst>
            <pc:docMk/>
            <pc:sldMk cId="27419631" sldId="276"/>
            <ac:cxnSpMk id="9" creationId="{26C95012-5068-8F8D-026A-AA012FB4FB10}"/>
          </ac:cxnSpMkLst>
        </pc:cxnChg>
        <pc:cxnChg chg="add">
          <ac:chgData name="Jesper Teslak-Larsen" userId="e66f4aae-1a6a-4b16-b273-3cb09526e337" providerId="ADAL" clId="{4D06FE4A-1F77-4DC3-AB83-2F44F0DDC834}" dt="2024-12-03T13:39:25.034" v="832" actId="11529"/>
          <ac:cxnSpMkLst>
            <pc:docMk/>
            <pc:sldMk cId="27419631" sldId="276"/>
            <ac:cxnSpMk id="11" creationId="{05443956-D992-3D84-4729-FCFA1D92061C}"/>
          </ac:cxnSpMkLst>
        </pc:cxnChg>
      </pc:sldChg>
      <pc:sldChg chg="addSp delSp modSp new del mod ord">
        <pc:chgData name="Jesper Teslak-Larsen" userId="e66f4aae-1a6a-4b16-b273-3cb09526e337" providerId="ADAL" clId="{4D06FE4A-1F77-4DC3-AB83-2F44F0DDC834}" dt="2024-12-03T13:02:41.497" v="458" actId="47"/>
        <pc:sldMkLst>
          <pc:docMk/>
          <pc:sldMk cId="2397578155" sldId="276"/>
        </pc:sldMkLst>
        <pc:spChg chg="mod">
          <ac:chgData name="Jesper Teslak-Larsen" userId="e66f4aae-1a6a-4b16-b273-3cb09526e337" providerId="ADAL" clId="{4D06FE4A-1F77-4DC3-AB83-2F44F0DDC834}" dt="2024-12-03T13:00:26.730" v="448" actId="20577"/>
          <ac:spMkLst>
            <pc:docMk/>
            <pc:sldMk cId="2397578155" sldId="276"/>
            <ac:spMk id="2" creationId="{747B4971-35D6-0627-AA07-B979B5625AE2}"/>
          </ac:spMkLst>
        </pc:spChg>
        <pc:spChg chg="del">
          <ac:chgData name="Jesper Teslak-Larsen" userId="e66f4aae-1a6a-4b16-b273-3cb09526e337" providerId="ADAL" clId="{4D06FE4A-1F77-4DC3-AB83-2F44F0DDC834}" dt="2024-12-03T12:59:25.441" v="369" actId="22"/>
          <ac:spMkLst>
            <pc:docMk/>
            <pc:sldMk cId="2397578155" sldId="276"/>
            <ac:spMk id="3" creationId="{BCBE5418-8E8A-7E10-06C4-CB8B11B85C7F}"/>
          </ac:spMkLst>
        </pc:spChg>
        <pc:spChg chg="add">
          <ac:chgData name="Jesper Teslak-Larsen" userId="e66f4aae-1a6a-4b16-b273-3cb09526e337" providerId="ADAL" clId="{4D06FE4A-1F77-4DC3-AB83-2F44F0DDC834}" dt="2024-12-03T13:00:02.402" v="424" actId="11529"/>
          <ac:spMkLst>
            <pc:docMk/>
            <pc:sldMk cId="2397578155" sldId="276"/>
            <ac:spMk id="8" creationId="{AAC727A0-211D-4FC8-D09D-ADBBF17DA7B4}"/>
          </ac:spMkLst>
        </pc:spChg>
        <pc:picChg chg="add mod ord">
          <ac:chgData name="Jesper Teslak-Larsen" userId="e66f4aae-1a6a-4b16-b273-3cb09526e337" providerId="ADAL" clId="{4D06FE4A-1F77-4DC3-AB83-2F44F0DDC834}" dt="2024-12-03T12:59:49.082" v="422" actId="1076"/>
          <ac:picMkLst>
            <pc:docMk/>
            <pc:sldMk cId="2397578155" sldId="276"/>
            <ac:picMk id="5" creationId="{24CFEC12-89BE-FF3B-0E1F-0858FE18A138}"/>
          </ac:picMkLst>
        </pc:picChg>
        <pc:cxnChg chg="add">
          <ac:chgData name="Jesper Teslak-Larsen" userId="e66f4aae-1a6a-4b16-b273-3cb09526e337" providerId="ADAL" clId="{4D06FE4A-1F77-4DC3-AB83-2F44F0DDC834}" dt="2024-12-03T12:59:55.465" v="423" actId="11529"/>
          <ac:cxnSpMkLst>
            <pc:docMk/>
            <pc:sldMk cId="2397578155" sldId="276"/>
            <ac:cxnSpMk id="7" creationId="{34106682-C204-C660-4BBA-7AADD69B0080}"/>
          </ac:cxnSpMkLst>
        </pc:cxnChg>
        <pc:cxnChg chg="add">
          <ac:chgData name="Jesper Teslak-Larsen" userId="e66f4aae-1a6a-4b16-b273-3cb09526e337" providerId="ADAL" clId="{4D06FE4A-1F77-4DC3-AB83-2F44F0DDC834}" dt="2024-12-03T13:00:10.013" v="425" actId="11529"/>
          <ac:cxnSpMkLst>
            <pc:docMk/>
            <pc:sldMk cId="2397578155" sldId="276"/>
            <ac:cxnSpMk id="10" creationId="{17EF3C35-EF3E-04F2-D06A-3266BD02660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11C62-55B0-2675-6EA6-A05B78247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FBBA35-B1D9-35DA-4CCA-7B0D9368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38507-3872-5C2A-17B9-49A6F05A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AC9E3B-B8EF-64D3-BF0F-9D7FE5AB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ED088E-2448-7CEF-8486-2A9AAF8D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77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08595-4081-6CAD-838E-A5A1C668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8739DA1-0225-0ABC-054F-3091DD3C7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BFCFDA-2B48-2321-9429-F7F14467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6FB6BC-7EC1-7712-E50D-828E531B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0E97ED-68C8-FA31-71FF-0F8BF20B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4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7ADC459-557F-8338-ED38-4DDC75BCA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7BDCAEB-8418-D612-EAFF-CC591CC14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9C9FE5-0344-E21E-79B9-F9A638AA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2913FD-63B8-7D63-3497-B7548D55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53EA3A-1162-8861-5E84-4430A691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240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4BA0E-644B-9354-1CDC-CA4AE85D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2A28DF-F3D8-2A56-7D4C-87C73869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E00A90-B8A7-46C5-B00D-304FBAEE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B08640-81EA-D0FD-9B59-3B5777EF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9575E3-6433-50BD-ED78-D1526C76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4C30B-4414-7EBD-5E67-498AE125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61AEC5-D430-3C2F-44C1-6EADEE47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8629E4-CC4C-FE0F-5B1C-03FC8469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7BA560-40F4-32BB-297C-6896CE7C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82FF1D-C24B-EE6D-DF5E-7BED2845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584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FFC29-9B2B-7C77-BB87-1A92E67C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DF1150-075D-3AE0-41E0-A53C34BB3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AD6A5D-57D3-7C91-6B7B-EAACC50D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C07E9C-0135-34A1-2713-7CD44DEC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5560C4-F8AC-44D8-30F7-C4980AF5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7B863A-0DFB-F7D1-CA42-EFE1BA58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958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237C4-D88B-32C2-5E14-CDD2998F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A8C2AE-AA4B-391D-02D9-E67173C6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B804C49-A0FA-2E07-4BA9-5E543FC2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1CBF394-5E26-F8AC-8AAF-AFC1EE780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6295E6-8678-39F6-C54D-0A7F0047E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FF0DE1A-BA52-519B-A1D1-D0ABF8F9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1B57F46-AE52-C813-073A-46F41CBB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BEA83D7-3003-CA2B-36BA-167E2284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6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0D99B-7685-7D9C-6E40-A1CE267F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8FC1293-8D1C-D4EE-314C-D24BEC3C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F6B9D2A-66A9-6F53-E19F-3E883FC6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F70C17-BF49-8A37-A1D5-6195941B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4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8ABC013-05F0-40A1-55F3-4B5557A2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38628E1-E305-3471-2CA9-7F98B76D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F3E34F1-EFFA-DC8B-3955-D52A0057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5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0082C-6341-9711-9852-3C8F417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A03C04-0CBF-FED4-317B-65F4A3BDB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1434452-9CAF-1F6A-4217-8F2A645E0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5F6085-2490-60D1-110E-07AB40B1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415501F-7AAF-4448-2037-53865481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A2A434-1B72-8B18-3E1B-F8FB1209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19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B921C-179B-5F15-3B6D-AF1E460C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CD73C7F-AF03-881A-6849-B68C63EA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B3342F-B71D-6D77-8990-CBAA8325D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844F8E-84E9-F503-1433-C97FF97D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2CA613-495F-8543-4B51-A6483380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9D240E-E11F-53CB-3207-5874F985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4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4DC192C-C00F-1CEC-6E64-2E4DFB4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5B793A-6976-E701-77F2-D543E452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E3967C7-F6E6-9B8F-5B20-E80C22753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3BA1-BD86-4603-BCDD-16FD303C2ACE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A6B148-80D3-6E4D-CFE8-7DA85F13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950816-3DA6-8070-A1C2-66085D63E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68F60-DC84-41BD-859D-B76AA3DFB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0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.eu/dk/dk/service/vaerkstedsportal-18056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E2E88-2175-F2AF-2726-B5B2B376A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Vejledning til MAN Servicebog </a:t>
            </a:r>
          </a:p>
        </p:txBody>
      </p:sp>
    </p:spTree>
    <p:extLst>
      <p:ext uri="{BB962C8B-B14F-4D97-AF65-F5344CB8AC3E}">
        <p14:creationId xmlns:p14="http://schemas.microsoft.com/office/powerpoint/2010/main" val="3901466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38852-DFE1-7AC0-8138-986F4FEC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Udfyld herefter, KM , Dato og den udførte vedligeholdelse samt næste service.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28F11F4-7224-A73B-D721-E89C19C7B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62" y="1573695"/>
            <a:ext cx="9962318" cy="4844358"/>
          </a:xfr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19D7E6DF-1EA9-07D1-1679-91F123CC21F9}"/>
              </a:ext>
            </a:extLst>
          </p:cNvPr>
          <p:cNvCxnSpPr/>
          <p:nvPr/>
        </p:nvCxnSpPr>
        <p:spPr>
          <a:xfrm flipV="1">
            <a:off x="181155" y="2700068"/>
            <a:ext cx="1199071" cy="58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3D774B4B-C564-C575-4AC4-59B90EC5979F}"/>
              </a:ext>
            </a:extLst>
          </p:cNvPr>
          <p:cNvCxnSpPr/>
          <p:nvPr/>
        </p:nvCxnSpPr>
        <p:spPr>
          <a:xfrm flipH="1">
            <a:off x="4658264" y="2708694"/>
            <a:ext cx="1561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832836C9-62FB-3191-0923-A27AC567D9F4}"/>
              </a:ext>
            </a:extLst>
          </p:cNvPr>
          <p:cNvCxnSpPr/>
          <p:nvPr/>
        </p:nvCxnSpPr>
        <p:spPr>
          <a:xfrm>
            <a:off x="2001328" y="3286664"/>
            <a:ext cx="931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267B5159-1B9D-4EE1-563C-053629C7B78E}"/>
              </a:ext>
            </a:extLst>
          </p:cNvPr>
          <p:cNvCxnSpPr/>
          <p:nvPr/>
        </p:nvCxnSpPr>
        <p:spPr>
          <a:xfrm>
            <a:off x="5438954" y="3183147"/>
            <a:ext cx="504646" cy="103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29BA7A3A-995E-7749-65D7-629AA19040E7}"/>
              </a:ext>
            </a:extLst>
          </p:cNvPr>
          <p:cNvCxnSpPr/>
          <p:nvPr/>
        </p:nvCxnSpPr>
        <p:spPr>
          <a:xfrm>
            <a:off x="8626415" y="3191774"/>
            <a:ext cx="310551" cy="94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19C26E10-F09F-8CAC-B48E-7E8230B43275}"/>
              </a:ext>
            </a:extLst>
          </p:cNvPr>
          <p:cNvCxnSpPr/>
          <p:nvPr/>
        </p:nvCxnSpPr>
        <p:spPr>
          <a:xfrm>
            <a:off x="103517" y="4261449"/>
            <a:ext cx="491706" cy="75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8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B13CC-7EA0-6E45-D8F1-B4078E6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Forsat: tast udført arbejde og eventuel fritekst og tryk ”Gem Udkast”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97602D7-ED24-E50B-DEC9-940C285E0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553" y="1825625"/>
            <a:ext cx="8998893" cy="4351338"/>
          </a:xfr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E0F0BEBE-3492-4EE5-185D-C2D07D584713}"/>
              </a:ext>
            </a:extLst>
          </p:cNvPr>
          <p:cNvCxnSpPr/>
          <p:nvPr/>
        </p:nvCxnSpPr>
        <p:spPr>
          <a:xfrm>
            <a:off x="577970" y="2139351"/>
            <a:ext cx="879894" cy="66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26C95012-5068-8F8D-026A-AA012FB4FB10}"/>
              </a:ext>
            </a:extLst>
          </p:cNvPr>
          <p:cNvCxnSpPr/>
          <p:nvPr/>
        </p:nvCxnSpPr>
        <p:spPr>
          <a:xfrm>
            <a:off x="207034" y="4330460"/>
            <a:ext cx="1242204" cy="44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05443956-D992-3D84-4729-FCFA1D92061C}"/>
              </a:ext>
            </a:extLst>
          </p:cNvPr>
          <p:cNvCxnSpPr/>
          <p:nvPr/>
        </p:nvCxnSpPr>
        <p:spPr>
          <a:xfrm>
            <a:off x="207034" y="5995358"/>
            <a:ext cx="1328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10E2-147F-5B0B-E5B8-DDFAADC6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40384"/>
          </a:xfrm>
        </p:spPr>
        <p:txBody>
          <a:bodyPr/>
          <a:lstStyle/>
          <a:p>
            <a:r>
              <a:rPr lang="da-DK" dirty="0"/>
              <a:t>Er der yderlige spørgsmål er vi altid klar til at hjælpe jer. Ring eller skriv og så guider vi jer.</a:t>
            </a:r>
          </a:p>
        </p:txBody>
      </p:sp>
    </p:spTree>
    <p:extLst>
      <p:ext uri="{BB962C8B-B14F-4D97-AF65-F5344CB8AC3E}">
        <p14:creationId xmlns:p14="http://schemas.microsoft.com/office/powerpoint/2010/main" val="11313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BBE0C-1680-A08D-C7EE-02B8DBDB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Gå til dbr.dk og log på.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A3D779-8D91-C5AC-8FBF-329CF5B1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1. Tryk på billede ”Biler”</a:t>
            </a:r>
          </a:p>
          <a:p>
            <a:r>
              <a:rPr lang="da-DK" dirty="0"/>
              <a:t>2. Tryk på Tekniske Hjemmesider og </a:t>
            </a:r>
            <a:r>
              <a:rPr lang="da-DK" dirty="0" err="1"/>
              <a:t>Dig.servicebøger</a:t>
            </a:r>
            <a:endParaRPr lang="da-DK" dirty="0"/>
          </a:p>
          <a:p>
            <a:r>
              <a:rPr lang="da-DK" dirty="0"/>
              <a:t>3. Tryk på MAN servicebog i boksen til højre</a:t>
            </a:r>
          </a:p>
          <a:p>
            <a:r>
              <a:rPr lang="da-DK" dirty="0"/>
              <a:t>4. Tryk på ” </a:t>
            </a:r>
            <a:r>
              <a:rPr lang="da-DK" sz="2800" dirty="0">
                <a:hlinkClick r:id="rId2"/>
              </a:rPr>
              <a:t>MAN Service Portal | MAN DK</a:t>
            </a:r>
            <a:r>
              <a:rPr lang="da-DK" dirty="0"/>
              <a:t>” for at tilgå servicen bogen</a:t>
            </a:r>
          </a:p>
          <a:p>
            <a:r>
              <a:rPr lang="da-DK" dirty="0"/>
              <a:t>Nu åbner MAN siden:</a:t>
            </a:r>
          </a:p>
        </p:txBody>
      </p:sp>
    </p:spTree>
    <p:extLst>
      <p:ext uri="{BB962C8B-B14F-4D97-AF65-F5344CB8AC3E}">
        <p14:creationId xmlns:p14="http://schemas.microsoft.com/office/powerpoint/2010/main" val="157159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7A6F2-DE19-F503-B4AD-397BF7B3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Tryk derefter ”Opret dig nu”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781920E-77F3-89ED-6C94-51632C23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873" y="1825625"/>
            <a:ext cx="9118253" cy="4351338"/>
          </a:xfr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7D93F5D0-1322-69D4-191C-145DD382C747}"/>
              </a:ext>
            </a:extLst>
          </p:cNvPr>
          <p:cNvCxnSpPr/>
          <p:nvPr/>
        </p:nvCxnSpPr>
        <p:spPr>
          <a:xfrm flipV="1">
            <a:off x="241540" y="2829464"/>
            <a:ext cx="1889185" cy="1380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3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F2F5F-6A2E-A436-9F7E-1862BB98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 åbnere nedenstående side, og her </a:t>
            </a:r>
            <a:r>
              <a:rPr lang="da-DK" dirty="0" err="1"/>
              <a:t>sdkal</a:t>
            </a:r>
            <a:r>
              <a:rPr lang="da-DK" dirty="0"/>
              <a:t> trykkes på ”Registrer dig nu”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3FBCA48-8C22-CA9A-5D7F-E87168880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763" y="1825625"/>
            <a:ext cx="8538474" cy="4351338"/>
          </a:xfr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6847965-6DC7-56E2-1A73-38C108DDD9AA}"/>
              </a:ext>
            </a:extLst>
          </p:cNvPr>
          <p:cNvCxnSpPr/>
          <p:nvPr/>
        </p:nvCxnSpPr>
        <p:spPr>
          <a:xfrm>
            <a:off x="396815" y="2708694"/>
            <a:ext cx="2587925" cy="98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95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FCB80-A8C9-1B26-1FDA-EDC583F5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Herefter kommer du til dette billede , tryk nu ”Registrering” og udfyld formularen og tryk ”Opret”: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8213B1D-BBDE-0DF7-B31E-495B3652D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986" y="1791119"/>
            <a:ext cx="2557070" cy="4351338"/>
          </a:xfrm>
        </p:spPr>
      </p:pic>
      <p:sp>
        <p:nvSpPr>
          <p:cNvPr id="6" name="Pil: højre 5">
            <a:extLst>
              <a:ext uri="{FF2B5EF4-FFF2-40B4-BE49-F238E27FC236}">
                <a16:creationId xmlns:a16="http://schemas.microsoft.com/office/drawing/2014/main" id="{2BEC5301-3787-E40B-7789-C9DB9556F66B}"/>
              </a:ext>
            </a:extLst>
          </p:cNvPr>
          <p:cNvSpPr/>
          <p:nvPr/>
        </p:nvSpPr>
        <p:spPr>
          <a:xfrm>
            <a:off x="4063042" y="3873260"/>
            <a:ext cx="1742535" cy="7246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11197F3-48C8-2E02-1B27-F3490147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25" y="1791119"/>
            <a:ext cx="2537865" cy="4802187"/>
          </a:xfrm>
          <a:prstGeom prst="rect">
            <a:avLst/>
          </a:prstGeom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ADE1D532-2C34-C60C-A0C2-BE009374DC0A}"/>
              </a:ext>
            </a:extLst>
          </p:cNvPr>
          <p:cNvCxnSpPr/>
          <p:nvPr/>
        </p:nvCxnSpPr>
        <p:spPr>
          <a:xfrm flipH="1">
            <a:off x="8591909" y="4597879"/>
            <a:ext cx="3183148" cy="173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50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ABD8D-949A-0AA6-3E9A-C955206C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Når du er oprettet tryk log på. Du er nu kommet ind: Tryk så ”Køretøjsspecifikke oplysninger”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5204FAD-88ED-16D8-D9C7-B84537E10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767" y="1825625"/>
            <a:ext cx="10186465" cy="4351338"/>
          </a:xfr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7DE67497-61F3-A78A-33BA-EC3C462AFBBB}"/>
              </a:ext>
            </a:extLst>
          </p:cNvPr>
          <p:cNvCxnSpPr/>
          <p:nvPr/>
        </p:nvCxnSpPr>
        <p:spPr>
          <a:xfrm flipH="1">
            <a:off x="5702060" y="2536166"/>
            <a:ext cx="1164566" cy="1604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5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6B8FA-984D-ABEA-52B1-B4F39CB9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Tast stelnummer i søg funktionen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581382D-4DFD-9D53-66BB-BC2A18F19F2C}"/>
              </a:ext>
            </a:extLst>
          </p:cNvPr>
          <p:cNvCxnSpPr>
            <a:cxnSpLocks/>
          </p:cNvCxnSpPr>
          <p:nvPr/>
        </p:nvCxnSpPr>
        <p:spPr>
          <a:xfrm>
            <a:off x="3275045" y="1286897"/>
            <a:ext cx="1567543" cy="6172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7AD391B-1250-2709-B95A-0E132A28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13" y="1904173"/>
            <a:ext cx="8117457" cy="45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0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EED6A-1032-FF94-258B-380249E7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1052"/>
            <a:ext cx="10186358" cy="1325563"/>
          </a:xfrm>
        </p:spPr>
        <p:txBody>
          <a:bodyPr>
            <a:normAutofit/>
          </a:bodyPr>
          <a:lstStyle/>
          <a:p>
            <a:r>
              <a:rPr lang="da-DK" sz="2400" dirty="0"/>
              <a:t>Tryk derefter på </a:t>
            </a:r>
            <a:r>
              <a:rPr lang="da-DK" sz="2400" dirty="0" err="1"/>
              <a:t>digitalvedligehlog</a:t>
            </a:r>
            <a:r>
              <a:rPr lang="da-DK" sz="2400" dirty="0"/>
              <a:t>: Opret </a:t>
            </a:r>
            <a:r>
              <a:rPr lang="da-DK" sz="2400"/>
              <a:t>en vedligeholdelseslog</a:t>
            </a: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5421DC-141A-5427-D7D7-B0369233F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690688"/>
            <a:ext cx="6606396" cy="4153478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7CF57CA8-78BC-BE6F-EA40-6037B41F64FE}"/>
              </a:ext>
            </a:extLst>
          </p:cNvPr>
          <p:cNvCxnSpPr/>
          <p:nvPr/>
        </p:nvCxnSpPr>
        <p:spPr>
          <a:xfrm flipV="1">
            <a:off x="1009291" y="4873924"/>
            <a:ext cx="1345720" cy="131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>
            <a:extLst>
              <a:ext uri="{FF2B5EF4-FFF2-40B4-BE49-F238E27FC236}">
                <a16:creationId xmlns:a16="http://schemas.microsoft.com/office/drawing/2014/main" id="{C8773F2D-8EE7-B78F-FB2D-89BEFB230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61" y="1795980"/>
            <a:ext cx="5348378" cy="3733552"/>
          </a:xfrm>
          <a:prstGeom prst="rect">
            <a:avLst/>
          </a:prstGeom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49BC8D96-3482-EF2C-1AA5-1EDF6E3CDAED}"/>
              </a:ext>
            </a:extLst>
          </p:cNvPr>
          <p:cNvCxnSpPr/>
          <p:nvPr/>
        </p:nvCxnSpPr>
        <p:spPr>
          <a:xfrm flipV="1">
            <a:off x="7289321" y="3976777"/>
            <a:ext cx="414068" cy="109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5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97EAC-08BF-C2B1-B9E7-F8B8EDC9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Så er I inde hvor i kan vælge bil og service. Tryk nu på blyanten: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D92EB26-58D9-8643-2BBE-62EF6FF1F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8250"/>
            <a:ext cx="10515600" cy="3486087"/>
          </a:xfr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967B00B-2872-9885-7960-80D39F12CD20}"/>
              </a:ext>
            </a:extLst>
          </p:cNvPr>
          <p:cNvCxnSpPr/>
          <p:nvPr/>
        </p:nvCxnSpPr>
        <p:spPr>
          <a:xfrm flipV="1">
            <a:off x="4451230" y="4891177"/>
            <a:ext cx="1328468" cy="157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7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15d9d1-f29e-4aab-982a-31552e41d299">
      <Terms xmlns="http://schemas.microsoft.com/office/infopath/2007/PartnerControls"/>
    </lcf76f155ced4ddcb4097134ff3c332f>
    <TaxCatchAll xmlns="981d0305-7c46-4bfc-9d07-9ac06a13ad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49C1AC5B9DE5449A2B870E6040FE051" ma:contentTypeVersion="13" ma:contentTypeDescription="Opret et nyt dokument." ma:contentTypeScope="" ma:versionID="bb2c068822e3e33c38fed71d43da16b4">
  <xsd:schema xmlns:xsd="http://www.w3.org/2001/XMLSchema" xmlns:xs="http://www.w3.org/2001/XMLSchema" xmlns:p="http://schemas.microsoft.com/office/2006/metadata/properties" xmlns:ns2="2615d9d1-f29e-4aab-982a-31552e41d299" xmlns:ns3="981d0305-7c46-4bfc-9d07-9ac06a13adcf" targetNamespace="http://schemas.microsoft.com/office/2006/metadata/properties" ma:root="true" ma:fieldsID="61d961240e802d315be4e52e0dd1586b" ns2:_="" ns3:_="">
    <xsd:import namespace="2615d9d1-f29e-4aab-982a-31552e41d299"/>
    <xsd:import namespace="981d0305-7c46-4bfc-9d07-9ac06a13ad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5d9d1-f29e-4aab-982a-31552e41d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c4066d57-b094-4a78-a815-3f3ec14e1d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d0305-7c46-4bfc-9d07-9ac06a13adc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ksonomiopsamlingskolonne" ma:hidden="true" ma:list="{ba4c5ef0-1e7d-4005-849e-d56e047276f0}" ma:internalName="TaxCatchAll" ma:showField="CatchAllData" ma:web="981d0305-7c46-4bfc-9d07-9ac06a13ad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D448A-648A-422E-9DCD-6A171CB7E4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39183-854C-474F-A0DD-ECB15DF74F1E}">
  <ds:schemaRefs>
    <ds:schemaRef ds:uri="http://schemas.microsoft.com/office/2006/metadata/properties"/>
    <ds:schemaRef ds:uri="http://schemas.microsoft.com/office/infopath/2007/PartnerControls"/>
    <ds:schemaRef ds:uri="2615d9d1-f29e-4aab-982a-31552e41d299"/>
    <ds:schemaRef ds:uri="981d0305-7c46-4bfc-9d07-9ac06a13adcf"/>
  </ds:schemaRefs>
</ds:datastoreItem>
</file>

<file path=customXml/itemProps3.xml><?xml version="1.0" encoding="utf-8"?>
<ds:datastoreItem xmlns:ds="http://schemas.openxmlformats.org/officeDocument/2006/customXml" ds:itemID="{DC66C98E-3E42-4539-82D8-965C31693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5d9d1-f29e-4aab-982a-31552e41d299"/>
    <ds:schemaRef ds:uri="981d0305-7c46-4bfc-9d07-9ac06a13a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205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Vejledning til MAN Servicebog </vt:lpstr>
      <vt:lpstr>Gå til dbr.dk og log på.</vt:lpstr>
      <vt:lpstr>Tryk derefter ”Opret dig nu”</vt:lpstr>
      <vt:lpstr>Nu åbnere nedenstående side, og her sdkal trykkes på ”Registrer dig nu”</vt:lpstr>
      <vt:lpstr>Herefter kommer du til dette billede , tryk nu ”Registrering” og udfyld formularen og tryk ”Opret”:</vt:lpstr>
      <vt:lpstr>Når du er oprettet tryk log på. Du er nu kommet ind: Tryk så ”Køretøjsspecifikke oplysninger”</vt:lpstr>
      <vt:lpstr>Tast stelnummer i søg funktionen</vt:lpstr>
      <vt:lpstr>Tryk derefter på digitalvedligehlog: Opret en vedligeholdelseslog</vt:lpstr>
      <vt:lpstr>Så er I inde hvor i kan vælge bil og service. Tryk nu på blyanten:</vt:lpstr>
      <vt:lpstr>Udfyld herefter, KM , Dato og den udførte vedligeholdelse samt næste service.</vt:lpstr>
      <vt:lpstr>Forsat: tast udført arbejde og eventuel fritekst og tryk ”Gem Udkast”</vt:lpstr>
      <vt:lpstr>Er der yderlige spørgsmål er vi altid klar til at hjælpe jer. Ring eller skriv og så guider vi jer.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Vejledning til Honda Servicebog </dc:title>
  <dc:creator>Jesper Teslak-Larsen</dc:creator>
  <cp:lastModifiedBy>Jesper Teslak-Larsen</cp:lastModifiedBy>
  <cp:revision>17</cp:revision>
  <dcterms:created xsi:type="dcterms:W3CDTF">2023-10-17T09:49:24Z</dcterms:created>
  <dcterms:modified xsi:type="dcterms:W3CDTF">2024-12-03T13:50:15Z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0x010100349C1AC5B9DE5449A2B870E6040FE051</vt:lpwstr>
  </property>
  <property fmtid="{D5CDD505-2E9C-101B-9397-08002B2CF9AE}" pid="3" name="MediaServiceImageTags">
    <vt:lpwstr/>
  </property>
</Properties>
</file>